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1" r:id="rId2"/>
    <p:sldId id="274" r:id="rId3"/>
    <p:sldId id="279" r:id="rId4"/>
    <p:sldId id="289" r:id="rId5"/>
    <p:sldId id="290" r:id="rId6"/>
    <p:sldId id="288" r:id="rId7"/>
    <p:sldId id="295" r:id="rId8"/>
    <p:sldId id="296" r:id="rId9"/>
    <p:sldId id="301" r:id="rId10"/>
    <p:sldId id="300" r:id="rId11"/>
    <p:sldId id="302" r:id="rId12"/>
    <p:sldId id="305" r:id="rId13"/>
    <p:sldId id="307" r:id="rId14"/>
    <p:sldId id="306" r:id="rId15"/>
    <p:sldId id="303" r:id="rId16"/>
    <p:sldId id="308" r:id="rId17"/>
    <p:sldId id="309" r:id="rId18"/>
    <p:sldId id="310" r:id="rId19"/>
    <p:sldId id="311" r:id="rId20"/>
    <p:sldId id="287" r:id="rId21"/>
    <p:sldId id="299" r:id="rId22"/>
    <p:sldId id="304" r:id="rId23"/>
    <p:sldId id="285" r:id="rId24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26"/>
      <p:bold r:id="rId27"/>
    </p:embeddedFont>
    <p:embeddedFont>
      <p:font typeface="나눔고딕 ExtraBold" panose="020D0904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8B"/>
    <a:srgbClr val="FF9B9B"/>
    <a:srgbClr val="F1D1D1"/>
    <a:srgbClr val="F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2" autoAdjust="0"/>
    <p:restoredTop sz="94660"/>
  </p:normalViewPr>
  <p:slideViewPr>
    <p:cSldViewPr>
      <p:cViewPr varScale="1">
        <p:scale>
          <a:sx n="57" d="100"/>
          <a:sy n="57" d="100"/>
        </p:scale>
        <p:origin x="72" y="59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2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93BF9F5-CF16-46C6-9F8B-AA2FBBCF7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89848" y="4429546"/>
            <a:ext cx="3384376" cy="79208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000" spc="-20" dirty="0">
                <a:solidFill>
                  <a:schemeClr val="bg1"/>
                </a:solidFill>
              </a:rPr>
              <a:t>감성인지 소프트웨어 </a:t>
            </a:r>
            <a:r>
              <a:rPr lang="ko-KR" altLang="en-US" sz="1000" spc="-20" dirty="0" err="1">
                <a:solidFill>
                  <a:schemeClr val="bg1"/>
                </a:solidFill>
              </a:rPr>
              <a:t>이유빈</a:t>
            </a:r>
            <a:r>
              <a:rPr lang="en-US" altLang="ko-KR" sz="1000" spc="-20" dirty="0">
                <a:solidFill>
                  <a:schemeClr val="bg1"/>
                </a:solidFill>
              </a:rPr>
              <a:t>, </a:t>
            </a:r>
            <a:r>
              <a:rPr lang="ko-KR" altLang="en-US" sz="1000" spc="-20" dirty="0">
                <a:solidFill>
                  <a:schemeClr val="bg1"/>
                </a:solidFill>
              </a:rPr>
              <a:t>언어정보처리전공 윤지애</a:t>
            </a:r>
            <a:endParaRPr lang="en-US" altLang="ko-KR" sz="1000" b="1" spc="-2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spc="-15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포모도로</a:t>
            </a:r>
            <a:r>
              <a:rPr lang="ko-KR" altLang="en-US" sz="4800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학습법</a:t>
            </a:r>
            <a:br>
              <a:rPr lang="en-US" altLang="ko-KR" sz="4800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고급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JAVA </a:t>
            </a:r>
            <a:r>
              <a:rPr lang="ko-KR" altLang="en-US" sz="3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텀</a:t>
            </a:r>
            <a:r>
              <a:rPr lang="ko-KR" altLang="en-US" sz="3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프로젝트</a:t>
            </a:r>
            <a:endParaRPr kumimoji="0" lang="ko-KR" altLang="en-US" sz="3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프로젝트 기능 상세 설명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142" y="1400116"/>
            <a:ext cx="80648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Home  </a:t>
            </a:r>
          </a:p>
          <a:p>
            <a:r>
              <a:rPr lang="en-US" altLang="ko-KR" dirty="0"/>
              <a:t> -  new : </a:t>
            </a:r>
            <a:r>
              <a:rPr lang="ko-KR" altLang="en-US" dirty="0"/>
              <a:t>새로운 학습목표</a:t>
            </a:r>
            <a:r>
              <a:rPr lang="en-US" altLang="ko-KR" dirty="0"/>
              <a:t>, </a:t>
            </a:r>
            <a:r>
              <a:rPr lang="ko-KR" altLang="en-US" dirty="0"/>
              <a:t>백색소음</a:t>
            </a:r>
            <a:r>
              <a:rPr lang="en-US" altLang="ko-KR" dirty="0"/>
              <a:t>, </a:t>
            </a:r>
            <a:r>
              <a:rPr lang="ko-KR" altLang="en-US" dirty="0" err="1"/>
              <a:t>알람</a:t>
            </a:r>
            <a:r>
              <a:rPr lang="ko-KR" altLang="en-US" dirty="0"/>
              <a:t> 지정 </a:t>
            </a:r>
            <a:endParaRPr lang="en-US" altLang="ko-KR" dirty="0"/>
          </a:p>
          <a:p>
            <a:r>
              <a:rPr lang="en-US" altLang="ko-KR" dirty="0"/>
              <a:t>-   </a:t>
            </a:r>
            <a:r>
              <a:rPr lang="ko-KR" altLang="en-US" dirty="0"/>
              <a:t>학습목표 </a:t>
            </a:r>
            <a:r>
              <a:rPr lang="en-US" altLang="ko-KR" dirty="0"/>
              <a:t>: </a:t>
            </a:r>
            <a:r>
              <a:rPr lang="ko-KR" altLang="en-US" dirty="0"/>
              <a:t>학습목표를 등록해 </a:t>
            </a:r>
            <a:r>
              <a:rPr lang="en-US" altLang="ko-KR" dirty="0"/>
              <a:t>“ </a:t>
            </a:r>
            <a:r>
              <a:rPr lang="ko-KR" altLang="en-US" dirty="0" err="1"/>
              <a:t>공부중</a:t>
            </a:r>
            <a:r>
              <a:rPr lang="en-US" altLang="ko-KR" dirty="0"/>
              <a:t>/ </a:t>
            </a:r>
            <a:r>
              <a:rPr lang="ko-KR" altLang="en-US" dirty="0" err="1"/>
              <a:t>휴식중</a:t>
            </a:r>
            <a:r>
              <a:rPr lang="en-US" altLang="ko-KR" dirty="0"/>
              <a:t>” </a:t>
            </a:r>
            <a:r>
              <a:rPr lang="ko-KR" altLang="en-US" dirty="0"/>
              <a:t>밑에 띄우게 함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Show : </a:t>
            </a:r>
            <a:r>
              <a:rPr lang="ko-KR" altLang="en-US" dirty="0"/>
              <a:t>현재 설정한 것 보여줌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Save : </a:t>
            </a:r>
            <a:r>
              <a:rPr lang="ko-KR" altLang="en-US" dirty="0"/>
              <a:t>현재 설정 저장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Sound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알람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설정한 </a:t>
            </a:r>
            <a:r>
              <a:rPr lang="ko-KR" altLang="en-US" dirty="0" err="1"/>
              <a:t>알람음을</a:t>
            </a:r>
            <a:r>
              <a:rPr lang="ko-KR" altLang="en-US" dirty="0"/>
              <a:t> 보여준다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백색 소음 </a:t>
            </a:r>
            <a:r>
              <a:rPr lang="en-US" altLang="ko-KR" dirty="0"/>
              <a:t>: </a:t>
            </a:r>
            <a:r>
              <a:rPr lang="ko-KR" altLang="en-US" dirty="0"/>
              <a:t>설정한 백색소음을 보여준다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정지 </a:t>
            </a:r>
            <a:r>
              <a:rPr lang="en-US" altLang="ko-KR" dirty="0"/>
              <a:t>: </a:t>
            </a:r>
            <a:r>
              <a:rPr lang="ko-KR" altLang="en-US" dirty="0"/>
              <a:t>백색소음을 멈출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기본실행 </a:t>
            </a:r>
            <a:r>
              <a:rPr lang="en-US" altLang="ko-KR" dirty="0"/>
              <a:t>: new</a:t>
            </a:r>
            <a:r>
              <a:rPr lang="ko-KR" altLang="en-US" dirty="0"/>
              <a:t>에서 학습목표</a:t>
            </a:r>
            <a:r>
              <a:rPr lang="en-US" altLang="ko-KR" dirty="0"/>
              <a:t>, </a:t>
            </a:r>
            <a:r>
              <a:rPr lang="ko-KR" altLang="en-US" dirty="0"/>
              <a:t>백색소음</a:t>
            </a:r>
            <a:r>
              <a:rPr lang="en-US" altLang="ko-KR" dirty="0"/>
              <a:t>, </a:t>
            </a:r>
            <a:r>
              <a:rPr lang="ko-KR" altLang="en-US" dirty="0" err="1"/>
              <a:t>알람음을</a:t>
            </a:r>
            <a:r>
              <a:rPr lang="ko-KR" altLang="en-US" dirty="0"/>
              <a:t> 설정한 후 실행했을 때</a:t>
            </a:r>
            <a:endParaRPr lang="en-US" altLang="ko-KR" dirty="0"/>
          </a:p>
          <a:p>
            <a:r>
              <a:rPr lang="ko-KR" altLang="en-US" dirty="0"/>
              <a:t>디폴트로 설정한 백색소음이 실행되고</a:t>
            </a:r>
            <a:r>
              <a:rPr lang="en-US" altLang="ko-KR" dirty="0"/>
              <a:t>, </a:t>
            </a:r>
            <a:r>
              <a:rPr lang="ko-KR" altLang="en-US" dirty="0"/>
              <a:t>학습목표가 프로그램 화면에 뜬다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유저 인터페이스 및 동영상에서 설명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ko-KR" altLang="en-US" dirty="0" err="1"/>
              <a:t>시메지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컴퓨터 화면 전체에 돌아다니며 컴퓨터를 </a:t>
            </a:r>
            <a:r>
              <a:rPr lang="ko-KR" altLang="en-US" dirty="0" err="1"/>
              <a:t>못만지도록</a:t>
            </a:r>
            <a:r>
              <a:rPr lang="ko-KR" altLang="en-US" dirty="0"/>
              <a:t> 함 </a:t>
            </a:r>
            <a:r>
              <a:rPr lang="en-US" altLang="ko-KR" dirty="0"/>
              <a:t>(22</a:t>
            </a:r>
            <a:r>
              <a:rPr lang="ko-KR" altLang="en-US" dirty="0"/>
              <a:t>일까지 구현 예정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38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세부 시나리오 설명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61" y="2151254"/>
            <a:ext cx="53244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세부 시나리오 설명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15" y="1876386"/>
            <a:ext cx="5489773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81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세부 시나리오 설명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54928"/>
            <a:ext cx="59150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5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세부 시나리오 설명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87" y="2400262"/>
            <a:ext cx="57626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1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유저 인터페이스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61232"/>
            <a:ext cx="5883150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2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유저 인터페이스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50" y="1555496"/>
            <a:ext cx="6226080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유저 인터페이스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20424"/>
            <a:ext cx="6256562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3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유저 인터페이스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35235"/>
            <a:ext cx="5966977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80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유저 인터페이스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38134"/>
            <a:ext cx="6020322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AC76806-EA3A-47AF-A228-0D83416BC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205" r="23966" b="5337"/>
          <a:stretch/>
        </p:blipFill>
        <p:spPr>
          <a:xfrm>
            <a:off x="12301" y="-8034"/>
            <a:ext cx="9168211" cy="68660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60648"/>
            <a:ext cx="2880320" cy="576064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</a:p>
        </p:txBody>
      </p:sp>
      <p:sp>
        <p:nvSpPr>
          <p:cNvPr id="41" name="부제목 2"/>
          <p:cNvSpPr txBox="1">
            <a:spLocks/>
          </p:cNvSpPr>
          <p:nvPr/>
        </p:nvSpPr>
        <p:spPr>
          <a:xfrm>
            <a:off x="2707787" y="3410719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03  </a:t>
            </a:r>
            <a:r>
              <a:rPr lang="ko-KR" altLang="en-US" sz="1400" b="1" spc="-20" noProof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프로그램 데모 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부제목 2"/>
          <p:cNvSpPr txBox="1">
            <a:spLocks/>
          </p:cNvSpPr>
          <p:nvPr/>
        </p:nvSpPr>
        <p:spPr>
          <a:xfrm>
            <a:off x="5868144" y="3450146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실제 수행 영상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876139" y="3338711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779795" y="3338711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부제목 2"/>
          <p:cNvSpPr txBox="1">
            <a:spLocks/>
          </p:cNvSpPr>
          <p:nvPr/>
        </p:nvSpPr>
        <p:spPr>
          <a:xfrm>
            <a:off x="2699792" y="609776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01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프로젝트 개요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5796136" y="609776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개발목적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개발내용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2771800" y="537768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868144" y="537768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부제목 2"/>
          <p:cNvSpPr txBox="1">
            <a:spLocks/>
          </p:cNvSpPr>
          <p:nvPr/>
        </p:nvSpPr>
        <p:spPr>
          <a:xfrm>
            <a:off x="2699792" y="1844824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02  </a:t>
            </a:r>
            <a:r>
              <a:rPr lang="ko-KR" altLang="en-US" sz="1400" b="1" spc="-20" noProof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상세 개발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부제목 2"/>
          <p:cNvSpPr txBox="1">
            <a:spLocks/>
          </p:cNvSpPr>
          <p:nvPr/>
        </p:nvSpPr>
        <p:spPr>
          <a:xfrm>
            <a:off x="5868144" y="1843303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      </a:t>
            </a:r>
            <a:r>
              <a:rPr lang="ko-KR" altLang="en-US" sz="1100" spc="-2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유즈케이스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다이어그램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시퀀스 다이어그램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 프로젝트 기능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세부 시나리오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3-5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유저 인터페이스 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5868144" y="1772816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771800" y="1772816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08FBCF-9F82-4941-914F-3EE6BCF73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1599"/>
          <a:stretch/>
        </p:blipFill>
        <p:spPr>
          <a:xfrm>
            <a:off x="-5548" y="0"/>
            <a:ext cx="914954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프로그램 데모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2867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2734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영상시청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4-3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녹화_2018_06_20_17_51_15_1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831" y="1682073"/>
            <a:ext cx="7907517" cy="42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9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2734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영상시청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4-3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녹화_2018_06_20_17_59_29_2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0115" y="1538134"/>
            <a:ext cx="8100392" cy="43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1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CE25B8-0760-4C6D-9B4E-797EBDA7C1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0000" y="620689"/>
            <a:ext cx="5108104" cy="936103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940873-8F28-43F3-9412-18FB7E53C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1599"/>
          <a:stretch/>
        </p:blipFill>
        <p:spPr>
          <a:xfrm>
            <a:off x="-5548" y="0"/>
            <a:ext cx="914954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프로젝트 개요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142" y="363496"/>
            <a:ext cx="6552728" cy="807583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프로젝트 목적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6726" y="1609261"/>
            <a:ext cx="522354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공부할 때 중요한 것은</a:t>
            </a:r>
            <a:r>
              <a:rPr lang="en-US" altLang="ko-KR" sz="20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en-US" altLang="ko-KR" sz="20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20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진짜로 집중한 시간</a:t>
            </a:r>
            <a:r>
              <a:rPr lang="en-US" altLang="ko-KR" sz="20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142" y="4260745"/>
            <a:ext cx="5223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해결책은</a:t>
            </a:r>
            <a:r>
              <a:rPr lang="en-US" altLang="ko-KR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16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집중할 시간을 정하는 것이다</a:t>
            </a:r>
            <a:r>
              <a:rPr lang="en-US" altLang="ko-KR" sz="16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인지적으로 </a:t>
            </a:r>
            <a:r>
              <a:rPr lang="en-US" altLang="ko-KR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25</a:t>
            </a:r>
            <a:r>
              <a:rPr lang="ko-KR" altLang="en-US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분 공부 </a:t>
            </a:r>
            <a:r>
              <a:rPr lang="en-US" altLang="ko-KR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– 5</a:t>
            </a:r>
            <a:r>
              <a:rPr lang="ko-KR" altLang="en-US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분 휴식</a:t>
            </a: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가장 최적의 집중력을</a:t>
            </a:r>
            <a:endParaRPr lang="en-US" altLang="ko-KR" sz="16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끌어낼 수 있는 방법이라고 한다</a:t>
            </a:r>
            <a:r>
              <a:rPr lang="en-US" altLang="ko-KR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포모도로</a:t>
            </a:r>
            <a:r>
              <a:rPr lang="ko-KR" altLang="en-US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학습법</a:t>
            </a: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 시간을 효율적으로 사용하자</a:t>
            </a:r>
            <a:r>
              <a:rPr lang="en-US" altLang="ko-KR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!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78A93-1572-4FF8-8838-8BE136C079D5}"/>
              </a:ext>
            </a:extLst>
          </p:cNvPr>
          <p:cNvSpPr txBox="1"/>
          <p:nvPr/>
        </p:nvSpPr>
        <p:spPr>
          <a:xfrm>
            <a:off x="467142" y="2420888"/>
            <a:ext cx="572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하지만 </a:t>
            </a:r>
            <a:r>
              <a:rPr lang="en-US" altLang="ko-KR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집중한 시간</a:t>
            </a:r>
            <a:r>
              <a:rPr lang="en-US" altLang="ko-KR" sz="16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기록한다는 건 쉽지 않은 일이다</a:t>
            </a:r>
            <a:r>
              <a:rPr lang="en-US" altLang="ko-KR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공부 시간을 무리하게 늘림으로써 학습 능력이 저하되거나</a:t>
            </a:r>
            <a:r>
              <a:rPr lang="en-US" altLang="ko-KR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혹은 효율적인 시간 사용을 하지 못해 앉아있는 시간은 길지만</a:t>
            </a:r>
            <a:endParaRPr lang="en-US" altLang="ko-KR" sz="16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6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실질적인 학습량은 적은 경우가 다반사다</a:t>
            </a:r>
            <a:r>
              <a:rPr lang="en-US" altLang="ko-KR" sz="16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569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963" y="6198579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88640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프로젝트 내용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431540" y="1624282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효율적인 시간 배분 타이머 </a:t>
            </a:r>
            <a:endParaRPr lang="en-US" altLang="ko-KR" sz="1400" spc="-2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126" y="1960407"/>
            <a:ext cx="80687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300" dirty="0"/>
              <a:t>25</a:t>
            </a:r>
            <a:r>
              <a:rPr lang="ko-KR" altLang="en-US" sz="1300" dirty="0"/>
              <a:t>분 </a:t>
            </a:r>
            <a:r>
              <a:rPr lang="en-US" altLang="ko-KR" sz="1300" dirty="0"/>
              <a:t>– 5</a:t>
            </a:r>
            <a:r>
              <a:rPr lang="ko-KR" altLang="en-US" sz="1300" dirty="0"/>
              <a:t>분 휴식 </a:t>
            </a:r>
            <a:r>
              <a:rPr lang="en-US" altLang="ko-KR" sz="1300" dirty="0"/>
              <a:t>*4 </a:t>
            </a:r>
            <a:r>
              <a:rPr lang="ko-KR" altLang="en-US" sz="1300" dirty="0"/>
              <a:t>방식으로 공부하게 함으로써</a:t>
            </a:r>
            <a:r>
              <a:rPr lang="en-US" altLang="ko-KR" sz="1300" dirty="0"/>
              <a:t>,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300" dirty="0"/>
              <a:t>최적의</a:t>
            </a:r>
            <a:r>
              <a:rPr lang="en-US" altLang="ko-KR" sz="1300" dirty="0"/>
              <a:t>, </a:t>
            </a:r>
            <a:r>
              <a:rPr lang="ko-KR" altLang="en-US" sz="1300" dirty="0"/>
              <a:t>효율적인 집중 시간을 끌어내도록 한다</a:t>
            </a:r>
            <a:r>
              <a:rPr lang="en-US" altLang="ko-KR" sz="1300" dirty="0"/>
              <a:t>. </a:t>
            </a:r>
            <a:endParaRPr lang="ko-KR" altLang="en-US" sz="1300" dirty="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B7097AC2-EF92-47D4-8E36-3CE8E31270F2}"/>
              </a:ext>
            </a:extLst>
          </p:cNvPr>
          <p:cNvSpPr txBox="1">
            <a:spLocks/>
          </p:cNvSpPr>
          <p:nvPr/>
        </p:nvSpPr>
        <p:spPr>
          <a:xfrm>
            <a:off x="462436" y="4310809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ko-KR" altLang="en-US" sz="1300" dirty="0" err="1">
                <a:solidFill>
                  <a:srgbClr val="FF0000"/>
                </a:solidFill>
              </a:rPr>
              <a:t>알람</a:t>
            </a:r>
            <a:r>
              <a:rPr lang="ko-KR" altLang="en-US" sz="1300" dirty="0">
                <a:solidFill>
                  <a:srgbClr val="FF0000"/>
                </a:solidFill>
              </a:rPr>
              <a:t> 기능 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7A356-BCE6-4E05-97DE-E311A5545424}"/>
              </a:ext>
            </a:extLst>
          </p:cNvPr>
          <p:cNvSpPr txBox="1"/>
          <p:nvPr/>
        </p:nvSpPr>
        <p:spPr>
          <a:xfrm>
            <a:off x="462445" y="3068960"/>
            <a:ext cx="79904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/>
              <a:t>공부를 할 때 더 집중할 수 있는 백색소음을 틀게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원한다면 끌 수 있도록 함으로써</a:t>
            </a:r>
            <a:endParaRPr lang="en-US" altLang="ko-KR" sz="1400" dirty="0"/>
          </a:p>
          <a:p>
            <a:pPr fontAlgn="base">
              <a:lnSpc>
                <a:spcPct val="150000"/>
              </a:lnSpc>
            </a:pPr>
            <a:r>
              <a:rPr lang="ko-KR" altLang="en-US" sz="1400" dirty="0"/>
              <a:t>공부에 더욱 집중할 수 있도록 한다 </a:t>
            </a:r>
            <a:endParaRPr lang="en-US" altLang="ko-KR" sz="1400" dirty="0"/>
          </a:p>
          <a:p>
            <a:pPr fontAlgn="base">
              <a:lnSpc>
                <a:spcPct val="150000"/>
              </a:lnSpc>
            </a:pPr>
            <a:r>
              <a:rPr lang="ko-KR" altLang="en-US" sz="1400" dirty="0"/>
              <a:t>파일시스템을 활용해 원하는 음악을 넣을 수 있도록 한다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2384C-F49F-4056-AFCE-65B2F5659A0F}"/>
              </a:ext>
            </a:extLst>
          </p:cNvPr>
          <p:cNvSpPr txBox="1"/>
          <p:nvPr/>
        </p:nvSpPr>
        <p:spPr>
          <a:xfrm>
            <a:off x="462436" y="4545771"/>
            <a:ext cx="7112272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en-US" altLang="ko-KR" sz="1000" kern="12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84D0388D-F6C6-4FE2-9730-C4CBD81C89BB}"/>
              </a:ext>
            </a:extLst>
          </p:cNvPr>
          <p:cNvSpPr txBox="1">
            <a:spLocks/>
          </p:cNvSpPr>
          <p:nvPr/>
        </p:nvSpPr>
        <p:spPr>
          <a:xfrm>
            <a:off x="462436" y="2708920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ko-KR" altLang="en-US" sz="1300" dirty="0">
                <a:solidFill>
                  <a:srgbClr val="FF0000"/>
                </a:solidFill>
              </a:rPr>
              <a:t>백색소음 재생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1540" y="4571260"/>
            <a:ext cx="8068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300" dirty="0"/>
              <a:t>시간이 다 </a:t>
            </a:r>
            <a:r>
              <a:rPr lang="ko-KR" altLang="en-US" sz="1300" dirty="0" err="1"/>
              <a:t>되었을때</a:t>
            </a:r>
            <a:r>
              <a:rPr lang="ko-KR" altLang="en-US" sz="1300" dirty="0"/>
              <a:t> </a:t>
            </a:r>
            <a:r>
              <a:rPr lang="ko-KR" altLang="en-US" sz="1300" dirty="0" err="1"/>
              <a:t>알람을</a:t>
            </a:r>
            <a:r>
              <a:rPr lang="ko-KR" altLang="en-US" sz="1300" dirty="0"/>
              <a:t> 틀어 주어서</a:t>
            </a:r>
            <a:r>
              <a:rPr lang="en-US" altLang="ko-KR" sz="1300" dirty="0"/>
              <a:t>, </a:t>
            </a:r>
            <a:r>
              <a:rPr lang="ko-KR" altLang="en-US" sz="1300" dirty="0"/>
              <a:t>시간이 다 되었음을 알려준다 </a:t>
            </a:r>
            <a:r>
              <a:rPr lang="en-US" altLang="ko-KR" sz="1300" dirty="0"/>
              <a:t>. </a:t>
            </a:r>
            <a:endParaRPr lang="ko-KR" altLang="en-US" sz="1300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B7097AC2-EF92-47D4-8E36-3CE8E31270F2}"/>
              </a:ext>
            </a:extLst>
          </p:cNvPr>
          <p:cNvSpPr txBox="1">
            <a:spLocks/>
          </p:cNvSpPr>
          <p:nvPr/>
        </p:nvSpPr>
        <p:spPr>
          <a:xfrm>
            <a:off x="493332" y="5080507"/>
            <a:ext cx="3312368" cy="96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ko-KR" altLang="en-US" sz="1300" dirty="0" err="1">
                <a:solidFill>
                  <a:srgbClr val="FF0000"/>
                </a:solidFill>
              </a:rPr>
              <a:t>시메지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 fontAlgn="base"/>
            <a:endParaRPr lang="en-US" altLang="ko-KR" sz="13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300" dirty="0">
                <a:solidFill>
                  <a:srgbClr val="FF0000"/>
                </a:solidFill>
              </a:rPr>
              <a:t>- </a:t>
            </a:r>
            <a:r>
              <a:rPr lang="en-US" altLang="ko-KR" sz="1300" dirty="0"/>
              <a:t>22</a:t>
            </a:r>
            <a:r>
              <a:rPr lang="ko-KR" altLang="en-US" sz="1300" dirty="0"/>
              <a:t>일까지 추가 구현 예정  </a:t>
            </a:r>
            <a:r>
              <a:rPr lang="ko-KR" altLang="en-US" sz="1300" dirty="0">
                <a:solidFill>
                  <a:srgbClr val="FF0000"/>
                </a:solidFill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381789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B6F4A6-57CD-4549-9D28-2CCFB729D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1599"/>
          <a:stretch/>
        </p:blipFill>
        <p:spPr>
          <a:xfrm>
            <a:off x="-5548" y="0"/>
            <a:ext cx="914954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상세 개발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5771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클래스 다이어그램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58" y="1324676"/>
            <a:ext cx="6021745" cy="51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 err="1">
                <a:latin typeface="나눔고딕 ExtraBold" pitchFamily="50" charset="-127"/>
                <a:ea typeface="나눔고딕 ExtraBold" pitchFamily="50" charset="-127"/>
              </a:rPr>
              <a:t>유즈케이스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 다이어그램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26" y="1772816"/>
            <a:ext cx="8100392" cy="37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892C4F-6CB7-4BA3-AB4B-C0D498AFD34C}"/>
              </a:ext>
            </a:extLst>
          </p:cNvPr>
          <p:cNvSpPr/>
          <p:nvPr/>
        </p:nvSpPr>
        <p:spPr>
          <a:xfrm>
            <a:off x="7116216" y="1507300"/>
            <a:ext cx="768152" cy="4320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시퀀스 다이어그램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" y="1371240"/>
            <a:ext cx="6552728" cy="3040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544F7-7FE2-4FC3-B174-3B7478A21547}"/>
              </a:ext>
            </a:extLst>
          </p:cNvPr>
          <p:cNvSpPr txBox="1"/>
          <p:nvPr/>
        </p:nvSpPr>
        <p:spPr>
          <a:xfrm>
            <a:off x="7116216" y="1628800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: TrayIcon2</a:t>
            </a:r>
            <a:endParaRPr lang="ko-KR" altLang="en-US" sz="8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C924A53-C74B-4F99-833B-8E9BE96A0E4C}"/>
              </a:ext>
            </a:extLst>
          </p:cNvPr>
          <p:cNvCxnSpPr>
            <a:stCxn id="5" idx="2"/>
          </p:cNvCxnSpPr>
          <p:nvPr/>
        </p:nvCxnSpPr>
        <p:spPr>
          <a:xfrm>
            <a:off x="7500292" y="1939348"/>
            <a:ext cx="0" cy="24125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CD3BFD-2D03-4BED-ACEE-2797917101BC}"/>
              </a:ext>
            </a:extLst>
          </p:cNvPr>
          <p:cNvSpPr/>
          <p:nvPr/>
        </p:nvSpPr>
        <p:spPr>
          <a:xfrm>
            <a:off x="1001094" y="2636872"/>
            <a:ext cx="144016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2CAB7C-2403-499A-8833-A5077A8E0AD3}"/>
              </a:ext>
            </a:extLst>
          </p:cNvPr>
          <p:cNvSpPr/>
          <p:nvPr/>
        </p:nvSpPr>
        <p:spPr>
          <a:xfrm>
            <a:off x="7428284" y="2634681"/>
            <a:ext cx="144016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E5B9F47-D77B-43CB-8C65-97A6CD42938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1145110" y="2742693"/>
            <a:ext cx="6283174" cy="2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B6AAD6-7779-4D95-9029-0F9CECA92D69}"/>
              </a:ext>
            </a:extLst>
          </p:cNvPr>
          <p:cNvSpPr txBox="1"/>
          <p:nvPr/>
        </p:nvSpPr>
        <p:spPr>
          <a:xfrm>
            <a:off x="6375379" y="2466411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registerTrayIcon</a:t>
            </a:r>
            <a:r>
              <a:rPr lang="en-US" altLang="ko-KR" sz="800" dirty="0"/>
              <a:t>()</a:t>
            </a:r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9FCFD-3EF9-434C-B7FC-4E6887EAAAE1}"/>
              </a:ext>
            </a:extLst>
          </p:cNvPr>
          <p:cNvSpPr txBox="1"/>
          <p:nvPr/>
        </p:nvSpPr>
        <p:spPr>
          <a:xfrm>
            <a:off x="6534089" y="2759689"/>
            <a:ext cx="6495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addItem</a:t>
            </a:r>
            <a:r>
              <a:rPr lang="en-US" altLang="ko-KR" sz="800" dirty="0"/>
              <a:t>()</a:t>
            </a:r>
            <a:endParaRPr lang="ko-KR" altLang="en-US" sz="8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090927-3DFA-46BE-B2A9-752BDD285CC4}"/>
              </a:ext>
            </a:extLst>
          </p:cNvPr>
          <p:cNvSpPr/>
          <p:nvPr/>
        </p:nvSpPr>
        <p:spPr>
          <a:xfrm>
            <a:off x="1001094" y="4072401"/>
            <a:ext cx="144016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CD87CC7-A868-489C-9B89-F8995827D40F}"/>
              </a:ext>
            </a:extLst>
          </p:cNvPr>
          <p:cNvSpPr/>
          <p:nvPr/>
        </p:nvSpPr>
        <p:spPr>
          <a:xfrm>
            <a:off x="2294382" y="4072401"/>
            <a:ext cx="144016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9F82EC-1F5A-4C7B-9031-A0647350889F}"/>
              </a:ext>
            </a:extLst>
          </p:cNvPr>
          <p:cNvCxnSpPr/>
          <p:nvPr/>
        </p:nvCxnSpPr>
        <p:spPr>
          <a:xfrm>
            <a:off x="1145110" y="4180413"/>
            <a:ext cx="11521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13DD54-AE2E-479C-95AA-4E10141C34EF}"/>
              </a:ext>
            </a:extLst>
          </p:cNvPr>
          <p:cNvSpPr/>
          <p:nvPr/>
        </p:nvSpPr>
        <p:spPr>
          <a:xfrm>
            <a:off x="1413386" y="3924320"/>
            <a:ext cx="542291" cy="1865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2D3AC4-59A5-4FDA-9C7F-F197C2B41305}"/>
              </a:ext>
            </a:extLst>
          </p:cNvPr>
          <p:cNvSpPr/>
          <p:nvPr/>
        </p:nvSpPr>
        <p:spPr>
          <a:xfrm>
            <a:off x="1437421" y="4250584"/>
            <a:ext cx="542291" cy="1865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261B34-06BF-4D89-B787-B1AA8901A152}"/>
              </a:ext>
            </a:extLst>
          </p:cNvPr>
          <p:cNvSpPr txBox="1"/>
          <p:nvPr/>
        </p:nvSpPr>
        <p:spPr>
          <a:xfrm>
            <a:off x="1422178" y="3924320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: Alarm</a:t>
            </a:r>
            <a:endParaRPr lang="ko-KR" alt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329DAD-8093-435E-AAB4-7279A8A5FEA9}"/>
              </a:ext>
            </a:extLst>
          </p:cNvPr>
          <p:cNvSpPr txBox="1"/>
          <p:nvPr/>
        </p:nvSpPr>
        <p:spPr>
          <a:xfrm>
            <a:off x="1413386" y="4237023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: </a:t>
            </a:r>
            <a:r>
              <a:rPr lang="en-US" altLang="ko-KR" sz="800" dirty="0" err="1"/>
              <a:t>PlayList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6537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375</Words>
  <Application>Microsoft Office PowerPoint</Application>
  <PresentationFormat>화면 슬라이드 쇼(4:3)</PresentationFormat>
  <Paragraphs>99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나눔고딕 ExtraBold</vt:lpstr>
      <vt:lpstr>나눔고딕</vt:lpstr>
      <vt:lpstr>맑은 고딕</vt:lpstr>
      <vt:lpstr>Arial</vt:lpstr>
      <vt:lpstr>Office 테마</vt:lpstr>
      <vt:lpstr>포모도로 학습법 </vt:lpstr>
      <vt:lpstr>목차</vt:lpstr>
      <vt:lpstr>프로젝트 개요 </vt:lpstr>
      <vt:lpstr>프로젝트 목적 </vt:lpstr>
      <vt:lpstr>프로젝트 내용 </vt:lpstr>
      <vt:lpstr>상세 개발 </vt:lpstr>
      <vt:lpstr>클래스 다이어그램 </vt:lpstr>
      <vt:lpstr>유즈케이스 다이어그램 </vt:lpstr>
      <vt:lpstr>시퀀스 다이어그램 </vt:lpstr>
      <vt:lpstr>프로젝트 기능 상세 설명</vt:lpstr>
      <vt:lpstr>세부 시나리오 설명</vt:lpstr>
      <vt:lpstr>세부 시나리오 설명</vt:lpstr>
      <vt:lpstr>세부 시나리오 설명</vt:lpstr>
      <vt:lpstr>세부 시나리오 설명</vt:lpstr>
      <vt:lpstr>유저 인터페이스</vt:lpstr>
      <vt:lpstr>유저 인터페이스</vt:lpstr>
      <vt:lpstr>유저 인터페이스</vt:lpstr>
      <vt:lpstr>유저 인터페이스</vt:lpstr>
      <vt:lpstr>유저 인터페이스</vt:lpstr>
      <vt:lpstr>프로그램 데모 </vt:lpstr>
      <vt:lpstr>영상시청 </vt:lpstr>
      <vt:lpstr>영상시청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</dc:title>
  <dc:creator>네이버 한글캠페인</dc:creator>
  <cp:lastModifiedBy>yja2397@gmail.com</cp:lastModifiedBy>
  <cp:revision>30</cp:revision>
  <dcterms:created xsi:type="dcterms:W3CDTF">2011-08-25T02:21:48Z</dcterms:created>
  <dcterms:modified xsi:type="dcterms:W3CDTF">2018-06-22T04:05:32Z</dcterms:modified>
  <cp:contentStatus/>
</cp:coreProperties>
</file>